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3BF3-0AC5-4EBF-B647-6FFAA789096C}" type="datetimeFigureOut">
              <a:rPr lang="sk-SK" smtClean="0"/>
              <a:t>7.2.2020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D8B2-A56E-4305-8F64-CE2E83019FF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3BF3-0AC5-4EBF-B647-6FFAA789096C}" type="datetimeFigureOut">
              <a:rPr lang="sk-SK" smtClean="0"/>
              <a:t>7.2.2020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D8B2-A56E-4305-8F64-CE2E83019FF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3BF3-0AC5-4EBF-B647-6FFAA789096C}" type="datetimeFigureOut">
              <a:rPr lang="sk-SK" smtClean="0"/>
              <a:t>7.2.2020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D8B2-A56E-4305-8F64-CE2E83019FF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3BF3-0AC5-4EBF-B647-6FFAA789096C}" type="datetimeFigureOut">
              <a:rPr lang="sk-SK" smtClean="0"/>
              <a:t>7.2.2020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D8B2-A56E-4305-8F64-CE2E83019FF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3BF3-0AC5-4EBF-B647-6FFAA789096C}" type="datetimeFigureOut">
              <a:rPr lang="sk-SK" smtClean="0"/>
              <a:t>7.2.2020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D8B2-A56E-4305-8F64-CE2E83019FF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3BF3-0AC5-4EBF-B647-6FFAA789096C}" type="datetimeFigureOut">
              <a:rPr lang="sk-SK" smtClean="0"/>
              <a:t>7.2.2020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D8B2-A56E-4305-8F64-CE2E83019FF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3BF3-0AC5-4EBF-B647-6FFAA789096C}" type="datetimeFigureOut">
              <a:rPr lang="sk-SK" smtClean="0"/>
              <a:t>7.2.2020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D8B2-A56E-4305-8F64-CE2E83019FF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3BF3-0AC5-4EBF-B647-6FFAA789096C}" type="datetimeFigureOut">
              <a:rPr lang="sk-SK" smtClean="0"/>
              <a:t>7.2.2020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D8B2-A56E-4305-8F64-CE2E83019FF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3BF3-0AC5-4EBF-B647-6FFAA789096C}" type="datetimeFigureOut">
              <a:rPr lang="sk-SK" smtClean="0"/>
              <a:t>7.2.2020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D8B2-A56E-4305-8F64-CE2E83019FF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3BF3-0AC5-4EBF-B647-6FFAA789096C}" type="datetimeFigureOut">
              <a:rPr lang="sk-SK" smtClean="0"/>
              <a:t>7.2.2020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D8B2-A56E-4305-8F64-CE2E83019FF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3BF3-0AC5-4EBF-B647-6FFAA789096C}" type="datetimeFigureOut">
              <a:rPr lang="sk-SK" smtClean="0"/>
              <a:t>7.2.2020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D8B2-A56E-4305-8F64-CE2E83019FF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F3BF3-0AC5-4EBF-B647-6FFAA789096C}" type="datetimeFigureOut">
              <a:rPr lang="sk-SK" smtClean="0"/>
              <a:t>7.2.2020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AD8B2-A56E-4305-8F64-CE2E83019FFF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zena.sme.sk/c/5250107/koniec-neporiadku.html" TargetMode="External"/><Relationship Id="rId7" Type="http://schemas.openxmlformats.org/officeDocument/2006/relationships/hyperlink" Target="http://melisko.webnode.sk/news/praca-so-subormi-a-priecinkami/" TargetMode="External"/><Relationship Id="rId2" Type="http://schemas.openxmlformats.org/officeDocument/2006/relationships/hyperlink" Target="http://www.organizatorka.sk/profesionalna-organizatork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kola.dvp.sk/?p=124" TargetMode="External"/><Relationship Id="rId5" Type="http://schemas.openxmlformats.org/officeDocument/2006/relationships/hyperlink" Target="http://www.fengshui-life.sk/vyliecte-neporiadok-v-byte-5/" TargetMode="External"/><Relationship Id="rId4" Type="http://schemas.openxmlformats.org/officeDocument/2006/relationships/hyperlink" Target="http://lepsiebyvanie.centrum.sk/tipy-a-triky/553481/ako-si-urobit-poriadok-vo-veciac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Poriadok v počítači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Informatika</a:t>
            </a:r>
          </a:p>
          <a:p>
            <a:r>
              <a:rPr lang="sk-SK" dirty="0" smtClean="0"/>
              <a:t>Práca so súbormi a priečinkami</a:t>
            </a:r>
            <a:endParaRPr lang="sk-SK" dirty="0"/>
          </a:p>
        </p:txBody>
      </p:sp>
      <p:sp>
        <p:nvSpPr>
          <p:cNvPr id="4" name="Tlačidlo akcie: Dopredu alebo Ďalej 3">
            <a:hlinkClick r:id="" action="ppaction://hlinkshowjump?jump=nextslide" highlightClick="1"/>
          </p:cNvPr>
          <p:cNvSpPr/>
          <p:nvPr/>
        </p:nvSpPr>
        <p:spPr>
          <a:xfrm>
            <a:off x="8748464" y="6381328"/>
            <a:ext cx="395536" cy="476672"/>
          </a:xfrm>
          <a:prstGeom prst="actionButtonForwardNex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je lepšie?</a:t>
            </a:r>
            <a:endParaRPr lang="sk-SK" dirty="0"/>
          </a:p>
        </p:txBody>
      </p:sp>
      <p:pic>
        <p:nvPicPr>
          <p:cNvPr id="1030" name="Picture 6" descr="Výsledok vyhľadávania obrázkov pre dopyt neporiadok skri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49621" y="2204864"/>
            <a:ext cx="3494787" cy="1872208"/>
          </a:xfrm>
          <a:prstGeom prst="rect">
            <a:avLst/>
          </a:prstGeom>
          <a:noFill/>
        </p:spPr>
      </p:pic>
      <p:pic>
        <p:nvPicPr>
          <p:cNvPr id="1032" name="Picture 8" descr="Výsledok vyhľadávania obrázkov pre dopyt neporiadok skrin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4581128"/>
            <a:ext cx="3024336" cy="2004294"/>
          </a:xfrm>
          <a:prstGeom prst="rect">
            <a:avLst/>
          </a:prstGeom>
          <a:noFill/>
        </p:spPr>
      </p:pic>
      <p:cxnSp>
        <p:nvCxnSpPr>
          <p:cNvPr id="9" name="Rovná spojovacia šípka 8"/>
          <p:cNvCxnSpPr/>
          <p:nvPr/>
        </p:nvCxnSpPr>
        <p:spPr>
          <a:xfrm>
            <a:off x="4644008" y="2060848"/>
            <a:ext cx="3744416" cy="20882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Rovná spojovacia šípka 9"/>
          <p:cNvCxnSpPr/>
          <p:nvPr/>
        </p:nvCxnSpPr>
        <p:spPr>
          <a:xfrm>
            <a:off x="5652120" y="4653136"/>
            <a:ext cx="3168352" cy="18722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Obdĺžnik 13"/>
          <p:cNvSpPr/>
          <p:nvPr/>
        </p:nvSpPr>
        <p:spPr>
          <a:xfrm>
            <a:off x="7452320" y="620688"/>
            <a:ext cx="936104" cy="79208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6000" b="1" dirty="0" smtClean="0">
                <a:solidFill>
                  <a:srgbClr val="FF0000"/>
                </a:solidFill>
              </a:rPr>
              <a:t>?</a:t>
            </a:r>
            <a:endParaRPr lang="sk-SK" sz="6000" b="1" dirty="0">
              <a:solidFill>
                <a:srgbClr val="FF0000"/>
              </a:solidFill>
            </a:endParaRPr>
          </a:p>
        </p:txBody>
      </p:sp>
      <p:sp>
        <p:nvSpPr>
          <p:cNvPr id="15" name="Tlačidlo akcie: Dopredu alebo Ďalej 14">
            <a:hlinkClick r:id="" action="ppaction://hlinkshowjump?jump=nextslide" highlightClick="1"/>
          </p:cNvPr>
          <p:cNvSpPr/>
          <p:nvPr/>
        </p:nvSpPr>
        <p:spPr>
          <a:xfrm>
            <a:off x="8748464" y="6381328"/>
            <a:ext cx="395536" cy="476672"/>
          </a:xfrm>
          <a:prstGeom prst="actionButtonForwardNex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Výsledok vyhľadávania obrázkov pre dopyt poriadok a neporiadok skrin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1688925"/>
            <a:ext cx="3336997" cy="2244131"/>
          </a:xfrm>
          <a:prstGeom prst="rect">
            <a:avLst/>
          </a:prstGeom>
          <a:noFill/>
        </p:spPr>
      </p:pic>
      <p:pic>
        <p:nvPicPr>
          <p:cNvPr id="1028" name="Picture 4" descr="Výsledok vyhľadávania obrázkov pre dopyt poriadok a neporiadok skrin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4263573"/>
            <a:ext cx="3672408" cy="211775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0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Súbory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sk-SK" dirty="0"/>
              <a:t>V počítači sú všetky dáta uložené </a:t>
            </a:r>
            <a:r>
              <a:rPr lang="sk-SK" b="1" dirty="0"/>
              <a:t>v </a:t>
            </a:r>
            <a:r>
              <a:rPr lang="sk-SK" b="1" dirty="0" smtClean="0"/>
              <a:t>súboroch</a:t>
            </a:r>
            <a:r>
              <a:rPr lang="sk-SK" dirty="0"/>
              <a:t> na </a:t>
            </a:r>
            <a:r>
              <a:rPr lang="sk-SK" dirty="0" err="1"/>
              <a:t>zapisovateľných</a:t>
            </a:r>
            <a:r>
              <a:rPr lang="sk-SK" dirty="0"/>
              <a:t> médiách počítača – pevný disk, DVD, USB pamäť, … </a:t>
            </a:r>
            <a:endParaRPr lang="sk-SK" dirty="0" smtClean="0"/>
          </a:p>
          <a:p>
            <a:pPr algn="just">
              <a:buNone/>
            </a:pPr>
            <a:r>
              <a:rPr lang="sk-SK" dirty="0" smtClean="0"/>
              <a:t>Pre </a:t>
            </a:r>
            <a:r>
              <a:rPr lang="sk-SK" dirty="0"/>
              <a:t>lepšiu prehľadnosť sú tieto súbory ukladané do priečinkov (adresárov</a:t>
            </a:r>
            <a:r>
              <a:rPr lang="sk-SK" dirty="0" smtClean="0"/>
              <a:t>).</a:t>
            </a:r>
          </a:p>
          <a:p>
            <a:pPr algn="just" fontAlgn="base">
              <a:buNone/>
            </a:pPr>
            <a:r>
              <a:rPr lang="sk-SK" dirty="0"/>
              <a:t>Súbor je ľubovoľná množina údajov uložená v nejakom formáte. Každý súbor musí obsahovať meno a príponu súboru. V mene súboru sa nemôžu používať znaky ako / * ” ? . Prípona formátu súboru je od mena súboru oddelená bodkou.</a:t>
            </a:r>
          </a:p>
          <a:p>
            <a:pPr algn="just" fontAlgn="base">
              <a:buNone/>
            </a:pPr>
            <a:r>
              <a:rPr lang="sk-SK" dirty="0"/>
              <a:t>Program priradí súboru príponu formátu automaticky, podľa toho v ktorom program je vytvorený.</a:t>
            </a:r>
          </a:p>
          <a:p>
            <a:pPr algn="just">
              <a:buNone/>
            </a:pPr>
            <a:endParaRPr lang="sk-SK" dirty="0"/>
          </a:p>
        </p:txBody>
      </p:sp>
      <p:sp>
        <p:nvSpPr>
          <p:cNvPr id="4" name="Tlačidlo akcie: Dopredu alebo Ďalej 3">
            <a:hlinkClick r:id="" action="ppaction://hlinkshowjump?jump=nextslide" highlightClick="1"/>
          </p:cNvPr>
          <p:cNvSpPr/>
          <p:nvPr/>
        </p:nvSpPr>
        <p:spPr>
          <a:xfrm>
            <a:off x="8748464" y="6381328"/>
            <a:ext cx="395536" cy="476672"/>
          </a:xfrm>
          <a:prstGeom prst="actionButtonForwardNex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23928" y="476672"/>
            <a:ext cx="3610744" cy="1143000"/>
          </a:xfrm>
        </p:spPr>
        <p:txBody>
          <a:bodyPr/>
          <a:lstStyle/>
          <a:p>
            <a:r>
              <a:rPr lang="sk-SK" dirty="0" smtClean="0"/>
              <a:t>Tento počítač</a:t>
            </a:r>
            <a:endParaRPr lang="sk-SK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00808"/>
            <a:ext cx="833437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6" descr="Výsledok vyhľadávania obrázkov pre dopyt ikona tento pocita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548680"/>
            <a:ext cx="1242465" cy="936104"/>
          </a:xfrm>
          <a:prstGeom prst="rect">
            <a:avLst/>
          </a:prstGeom>
          <a:noFill/>
        </p:spPr>
      </p:pic>
      <p:sp>
        <p:nvSpPr>
          <p:cNvPr id="8" name="Tlačidlo akcie: Dopredu alebo Ďalej 7">
            <a:hlinkClick r:id="" action="ppaction://hlinkshowjump?jump=nextslide" highlightClick="1"/>
          </p:cNvPr>
          <p:cNvSpPr/>
          <p:nvPr/>
        </p:nvSpPr>
        <p:spPr>
          <a:xfrm>
            <a:off x="8748464" y="6381328"/>
            <a:ext cx="395536" cy="476672"/>
          </a:xfrm>
          <a:prstGeom prst="actionButtonForwardNex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2674640" cy="1143000"/>
          </a:xfrm>
        </p:spPr>
        <p:txBody>
          <a:bodyPr/>
          <a:lstStyle/>
          <a:p>
            <a:r>
              <a:rPr lang="sk-SK" dirty="0" smtClean="0"/>
              <a:t>Čo je čo?</a:t>
            </a:r>
            <a:endParaRPr lang="sk-SK" dirty="0"/>
          </a:p>
        </p:txBody>
      </p:sp>
      <p:pic>
        <p:nvPicPr>
          <p:cNvPr id="18434" name="Picture 2" descr="http://files.melisko.webnode.sk/200000313-a91bdaa15a/image01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56204" y="692696"/>
            <a:ext cx="6679402" cy="6093296"/>
          </a:xfrm>
          <a:prstGeom prst="rect">
            <a:avLst/>
          </a:prstGeom>
          <a:noFill/>
        </p:spPr>
      </p:pic>
      <p:sp>
        <p:nvSpPr>
          <p:cNvPr id="5" name="Tlačidlo akcie: Dopredu alebo Ďalej 4">
            <a:hlinkClick r:id="" action="ppaction://hlinkshowjump?jump=nextslide" highlightClick="1"/>
          </p:cNvPr>
          <p:cNvSpPr/>
          <p:nvPr/>
        </p:nvSpPr>
        <p:spPr>
          <a:xfrm>
            <a:off x="8748464" y="6381328"/>
            <a:ext cx="395536" cy="476672"/>
          </a:xfrm>
          <a:prstGeom prst="actionButtonForwardNex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Súbory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70000" lnSpcReduction="20000"/>
          </a:bodyPr>
          <a:lstStyle/>
          <a:p>
            <a:pPr fontAlgn="base">
              <a:buNone/>
            </a:pPr>
            <a:r>
              <a:rPr lang="sk-SK" dirty="0"/>
              <a:t>Súbory </a:t>
            </a:r>
            <a:r>
              <a:rPr lang="sk-SK" dirty="0" smtClean="0"/>
              <a:t>môžu byť:</a:t>
            </a:r>
            <a:endParaRPr lang="sk-SK" dirty="0"/>
          </a:p>
          <a:p>
            <a:pPr fontAlgn="base">
              <a:buNone/>
            </a:pPr>
            <a:r>
              <a:rPr lang="sk-SK" b="1" dirty="0"/>
              <a:t>Programy (aplikácie</a:t>
            </a:r>
            <a:r>
              <a:rPr lang="sk-SK" b="1" dirty="0" smtClean="0"/>
              <a:t>)</a:t>
            </a:r>
          </a:p>
          <a:p>
            <a:pPr fontAlgn="base"/>
            <a:r>
              <a:rPr lang="sk-SK" dirty="0"/>
              <a:t>v</a:t>
            </a:r>
            <a:r>
              <a:rPr lang="sk-SK" dirty="0" smtClean="0"/>
              <a:t>ytvárajú ich programátormi,</a:t>
            </a:r>
          </a:p>
          <a:p>
            <a:pPr fontAlgn="base"/>
            <a:r>
              <a:rPr lang="sk-SK" dirty="0" smtClean="0"/>
              <a:t>inštalujú sa a po spustení  vykonávajú činnosť, na ktorú sú naprogramované,</a:t>
            </a:r>
          </a:p>
          <a:p>
            <a:pPr fontAlgn="base"/>
            <a:r>
              <a:rPr lang="sk-SK" dirty="0" smtClean="0"/>
              <a:t>majú </a:t>
            </a:r>
            <a:r>
              <a:rPr lang="sk-SK" dirty="0"/>
              <a:t>príponu formátu .</a:t>
            </a:r>
            <a:r>
              <a:rPr lang="sk-SK" dirty="0" err="1"/>
              <a:t>exe</a:t>
            </a:r>
            <a:r>
              <a:rPr lang="sk-SK" dirty="0"/>
              <a:t> alebo .</a:t>
            </a:r>
            <a:r>
              <a:rPr lang="sk-SK" dirty="0" err="1"/>
              <a:t>com</a:t>
            </a:r>
            <a:r>
              <a:rPr lang="sk-SK" dirty="0" smtClean="0"/>
              <a:t>.</a:t>
            </a:r>
            <a:endParaRPr lang="sk-SK" dirty="0"/>
          </a:p>
          <a:p>
            <a:pPr fontAlgn="base">
              <a:buNone/>
            </a:pPr>
            <a:r>
              <a:rPr lang="sk-SK" b="1" dirty="0" smtClean="0"/>
              <a:t>Dokumenty</a:t>
            </a:r>
          </a:p>
          <a:p>
            <a:pPr fontAlgn="base"/>
            <a:r>
              <a:rPr lang="sk-SK" dirty="0" smtClean="0"/>
              <a:t>súbory</a:t>
            </a:r>
            <a:r>
              <a:rPr lang="sk-SK" dirty="0"/>
              <a:t>, ktoré sami vytvoríme, upravíme, prečítame </a:t>
            </a:r>
            <a:r>
              <a:rPr lang="sk-SK" dirty="0" smtClean="0"/>
              <a:t>... </a:t>
            </a:r>
          </a:p>
          <a:p>
            <a:pPr fontAlgn="base"/>
            <a:r>
              <a:rPr lang="sk-SK" dirty="0"/>
              <a:t>m</a:t>
            </a:r>
            <a:r>
              <a:rPr lang="sk-SK" dirty="0" smtClean="0"/>
              <a:t>ôžu mať prípony </a:t>
            </a:r>
            <a:r>
              <a:rPr lang="sk-SK" dirty="0"/>
              <a:t>formátov dokumentov:</a:t>
            </a:r>
          </a:p>
          <a:p>
            <a:pPr lvl="1" fontAlgn="base"/>
            <a:r>
              <a:rPr lang="sk-SK" dirty="0" err="1"/>
              <a:t>doc</a:t>
            </a:r>
            <a:r>
              <a:rPr lang="sk-SK" dirty="0"/>
              <a:t> – súbor programu MS Word</a:t>
            </a:r>
          </a:p>
          <a:p>
            <a:pPr lvl="1" fontAlgn="base"/>
            <a:r>
              <a:rPr lang="sk-SK" dirty="0" err="1"/>
              <a:t>xls</a:t>
            </a:r>
            <a:r>
              <a:rPr lang="sk-SK" dirty="0"/>
              <a:t> – súbor programu MS Excel</a:t>
            </a:r>
          </a:p>
          <a:p>
            <a:pPr lvl="1" fontAlgn="base"/>
            <a:r>
              <a:rPr lang="sk-SK" dirty="0" err="1"/>
              <a:t>bmp</a:t>
            </a:r>
            <a:r>
              <a:rPr lang="sk-SK" dirty="0"/>
              <a:t>, </a:t>
            </a:r>
            <a:r>
              <a:rPr lang="sk-SK" dirty="0" err="1"/>
              <a:t>jpg</a:t>
            </a:r>
            <a:r>
              <a:rPr lang="sk-SK" dirty="0"/>
              <a:t>, </a:t>
            </a:r>
            <a:r>
              <a:rPr lang="sk-SK" dirty="0" err="1"/>
              <a:t>gif</a:t>
            </a:r>
            <a:r>
              <a:rPr lang="sk-SK" dirty="0"/>
              <a:t>, </a:t>
            </a:r>
            <a:r>
              <a:rPr lang="sk-SK" dirty="0" err="1"/>
              <a:t>tiff</a:t>
            </a:r>
            <a:r>
              <a:rPr lang="sk-SK" dirty="0"/>
              <a:t> – obrázky</a:t>
            </a:r>
          </a:p>
          <a:p>
            <a:pPr lvl="1" fontAlgn="base"/>
            <a:r>
              <a:rPr lang="sk-SK" dirty="0" err="1"/>
              <a:t>zip</a:t>
            </a:r>
            <a:r>
              <a:rPr lang="sk-SK" dirty="0"/>
              <a:t>, </a:t>
            </a:r>
            <a:r>
              <a:rPr lang="sk-SK" dirty="0" err="1"/>
              <a:t>rar</a:t>
            </a:r>
            <a:r>
              <a:rPr lang="sk-SK" dirty="0"/>
              <a:t> – komprimované súbory (súbory, ktoré zaberajú menej miesta)</a:t>
            </a:r>
          </a:p>
          <a:p>
            <a:pPr lvl="1" fontAlgn="base"/>
            <a:r>
              <a:rPr lang="sk-SK" dirty="0" err="1"/>
              <a:t>wav</a:t>
            </a:r>
            <a:r>
              <a:rPr lang="sk-SK" dirty="0"/>
              <a:t>, mp3 – hudobné súbory, piesne, muzika</a:t>
            </a:r>
          </a:p>
          <a:p>
            <a:pPr lvl="1" fontAlgn="base"/>
            <a:r>
              <a:rPr lang="sk-SK" dirty="0" err="1"/>
              <a:t>mpeg</a:t>
            </a:r>
            <a:r>
              <a:rPr lang="sk-SK" dirty="0"/>
              <a:t>, </a:t>
            </a:r>
            <a:r>
              <a:rPr lang="sk-SK" dirty="0" err="1"/>
              <a:t>avi</a:t>
            </a:r>
            <a:r>
              <a:rPr lang="sk-SK" dirty="0"/>
              <a:t> – video súbory</a:t>
            </a:r>
          </a:p>
          <a:p>
            <a:pPr lvl="1" fontAlgn="base"/>
            <a:r>
              <a:rPr lang="sk-SK" dirty="0"/>
              <a:t>html – súbory, v ktorých sú prezentované informácie na internete</a:t>
            </a:r>
            <a:r>
              <a:rPr lang="sk-SK" dirty="0" smtClean="0"/>
              <a:t>.</a:t>
            </a:r>
            <a:endParaRPr lang="sk-SK" dirty="0"/>
          </a:p>
        </p:txBody>
      </p:sp>
      <p:sp>
        <p:nvSpPr>
          <p:cNvPr id="4" name="Tlačidlo akcie: Dopredu alebo Ďalej 3">
            <a:hlinkClick r:id="" action="ppaction://hlinkshowjump?jump=nextslide" highlightClick="1"/>
          </p:cNvPr>
          <p:cNvSpPr/>
          <p:nvPr/>
        </p:nvSpPr>
        <p:spPr>
          <a:xfrm>
            <a:off x="8748464" y="6381328"/>
            <a:ext cx="395536" cy="476672"/>
          </a:xfrm>
          <a:prstGeom prst="actionButtonForwardNex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Vytvorenie nového priečinku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55576" y="1484784"/>
            <a:ext cx="4248472" cy="2520280"/>
          </a:xfrm>
        </p:spPr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sk-SK" dirty="0" smtClean="0"/>
              <a:t>Nový </a:t>
            </a:r>
            <a:r>
              <a:rPr lang="sk-SK" dirty="0"/>
              <a:t>priečinok vytvoríme nasledovným postupom:</a:t>
            </a:r>
          </a:p>
          <a:p>
            <a:pPr fontAlgn="base"/>
            <a:r>
              <a:rPr lang="sk-SK" dirty="0"/>
              <a:t>do pracovnej plochy </a:t>
            </a:r>
            <a:r>
              <a:rPr lang="sk-SK" dirty="0" smtClean="0"/>
              <a:t>klikneme</a:t>
            </a:r>
            <a:r>
              <a:rPr lang="sk-SK" dirty="0"/>
              <a:t> </a:t>
            </a:r>
            <a:r>
              <a:rPr lang="sk-SK" b="1" dirty="0"/>
              <a:t>pravým tlačidlom </a:t>
            </a:r>
            <a:r>
              <a:rPr lang="sk-SK" b="1" dirty="0" smtClean="0"/>
              <a:t>myši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1988840"/>
            <a:ext cx="6542845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ĺžnik 6"/>
          <p:cNvSpPr/>
          <p:nvPr/>
        </p:nvSpPr>
        <p:spPr>
          <a:xfrm>
            <a:off x="5508104" y="5013176"/>
            <a:ext cx="33843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 smtClean="0"/>
              <a:t>Zobrazí sa </a:t>
            </a:r>
            <a:r>
              <a:rPr lang="sk-SK" sz="2400" b="1" dirty="0" smtClean="0"/>
              <a:t>nový prázdny priečinok žltej farby</a:t>
            </a:r>
            <a:r>
              <a:rPr lang="sk-SK" sz="2400" dirty="0" smtClean="0"/>
              <a:t>, do ktorého môžeme napísať </a:t>
            </a:r>
            <a:r>
              <a:rPr lang="sk-SK" sz="2400" b="1" dirty="0" smtClean="0"/>
              <a:t>názov</a:t>
            </a:r>
            <a:r>
              <a:rPr lang="sk-SK" sz="2400" dirty="0" smtClean="0"/>
              <a:t> priečinku.</a:t>
            </a:r>
            <a:endParaRPr lang="sk-SK" sz="2400" dirty="0"/>
          </a:p>
        </p:txBody>
      </p:sp>
      <p:sp>
        <p:nvSpPr>
          <p:cNvPr id="8" name="Tlačidlo akcie: Dopredu alebo Ďalej 7">
            <a:hlinkClick r:id="" action="ppaction://hlinkshowjump?jump=nextslide" highlightClick="1"/>
          </p:cNvPr>
          <p:cNvSpPr/>
          <p:nvPr/>
        </p:nvSpPr>
        <p:spPr>
          <a:xfrm>
            <a:off x="8748464" y="6381328"/>
            <a:ext cx="395536" cy="476672"/>
          </a:xfrm>
          <a:prstGeom prst="actionButtonForwardNex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Vytvorenie nového súboru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340768"/>
            <a:ext cx="8435280" cy="4525963"/>
          </a:xfrm>
        </p:spPr>
        <p:txBody>
          <a:bodyPr/>
          <a:lstStyle/>
          <a:p>
            <a:pPr fontAlgn="base">
              <a:buNone/>
            </a:pPr>
            <a:r>
              <a:rPr lang="sk-SK" dirty="0" smtClean="0"/>
              <a:t>Nový </a:t>
            </a:r>
            <a:r>
              <a:rPr lang="sk-SK" dirty="0"/>
              <a:t>súbor </a:t>
            </a:r>
            <a:r>
              <a:rPr lang="sk-SK" dirty="0" smtClean="0"/>
              <a:t>vytvoríme:</a:t>
            </a:r>
            <a:endParaRPr lang="sk-SK" dirty="0"/>
          </a:p>
          <a:p>
            <a:pPr fontAlgn="base"/>
            <a:r>
              <a:rPr lang="sk-SK" dirty="0"/>
              <a:t>do pracovnej plochy klikneme </a:t>
            </a:r>
            <a:r>
              <a:rPr lang="sk-SK" b="1" dirty="0"/>
              <a:t>pravým </a:t>
            </a:r>
            <a:r>
              <a:rPr lang="sk-SK" b="1" dirty="0" smtClean="0"/>
              <a:t>tlačidlom myši,</a:t>
            </a:r>
            <a:endParaRPr lang="sk-SK" dirty="0"/>
          </a:p>
          <a:p>
            <a:pPr fontAlgn="base"/>
            <a:r>
              <a:rPr lang="sk-SK" dirty="0"/>
              <a:t>vyberieme napr. </a:t>
            </a:r>
            <a:r>
              <a:rPr lang="sk-SK" b="1" dirty="0"/>
              <a:t>Textový </a:t>
            </a:r>
            <a:r>
              <a:rPr lang="sk-SK" b="1" dirty="0" smtClean="0"/>
              <a:t>dokument,</a:t>
            </a:r>
            <a:endParaRPr lang="sk-SK" dirty="0"/>
          </a:p>
          <a:p>
            <a:pPr fontAlgn="base"/>
            <a:r>
              <a:rPr lang="sk-SK" dirty="0"/>
              <a:t>napíšeme </a:t>
            </a:r>
            <a:r>
              <a:rPr lang="sk-SK" b="1" dirty="0"/>
              <a:t>názov </a:t>
            </a:r>
            <a:r>
              <a:rPr lang="sk-SK" dirty="0" smtClean="0"/>
              <a:t>súboru,</a:t>
            </a:r>
            <a:endParaRPr lang="sk-SK" dirty="0"/>
          </a:p>
          <a:p>
            <a:pPr fontAlgn="base"/>
            <a:r>
              <a:rPr lang="sk-SK" dirty="0"/>
              <a:t>p</a:t>
            </a:r>
            <a:r>
              <a:rPr lang="sk-SK" dirty="0" smtClean="0"/>
              <a:t>otvrdíme</a:t>
            </a:r>
          </a:p>
          <a:p>
            <a:pPr fontAlgn="base">
              <a:buNone/>
            </a:pPr>
            <a:r>
              <a:rPr lang="sk-SK" dirty="0" smtClean="0"/>
              <a:t> klávesom</a:t>
            </a:r>
            <a:r>
              <a:rPr lang="sk-SK" dirty="0"/>
              <a:t> </a:t>
            </a:r>
            <a:r>
              <a:rPr lang="sk-SK" b="1" dirty="0" err="1" smtClean="0"/>
              <a:t>Enter</a:t>
            </a:r>
            <a:r>
              <a:rPr lang="sk-SK" b="1" dirty="0" smtClean="0"/>
              <a:t>.</a:t>
            </a:r>
            <a:endParaRPr lang="sk-SK" dirty="0"/>
          </a:p>
          <a:p>
            <a:endParaRPr lang="sk-SK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4871" y="4221088"/>
            <a:ext cx="5559129" cy="26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lačidlo akcie: Dopredu alebo Ďalej 4">
            <a:hlinkClick r:id="" action="ppaction://hlinkshowjump?jump=nextslide" highlightClick="1"/>
          </p:cNvPr>
          <p:cNvSpPr/>
          <p:nvPr/>
        </p:nvSpPr>
        <p:spPr>
          <a:xfrm>
            <a:off x="8748464" y="188640"/>
            <a:ext cx="395536" cy="476672"/>
          </a:xfrm>
          <a:prstGeom prst="actionButtonForwardNex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 smtClean="0">
                <a:hlinkClick r:id="rId2"/>
              </a:rPr>
              <a:t>http://www.organizatorka.sk/profesionalna-organizatorka</a:t>
            </a:r>
            <a:endParaRPr lang="sk-SK" dirty="0" smtClean="0"/>
          </a:p>
          <a:p>
            <a:r>
              <a:rPr lang="sk-SK" dirty="0" smtClean="0">
                <a:hlinkClick r:id="rId3"/>
              </a:rPr>
              <a:t>http://zena.sme.sk/c/5250107/koniec-neporiadku.html</a:t>
            </a:r>
            <a:endParaRPr lang="sk-SK" dirty="0" smtClean="0"/>
          </a:p>
          <a:p>
            <a:r>
              <a:rPr lang="sk-SK" dirty="0" smtClean="0">
                <a:hlinkClick r:id="rId4"/>
              </a:rPr>
              <a:t>http://lepsiebyvanie.centrum.sk/tipy-a-triky/553481/ako-si-urobit-poriadok-vo-veciach</a:t>
            </a:r>
            <a:endParaRPr lang="sk-SK" dirty="0" smtClean="0"/>
          </a:p>
          <a:p>
            <a:r>
              <a:rPr lang="sk-SK" dirty="0" smtClean="0">
                <a:hlinkClick r:id="rId5"/>
              </a:rPr>
              <a:t>http://www.fengshui-life.sk/vyliecte-neporiadok-v-byte-5/</a:t>
            </a:r>
            <a:endParaRPr lang="sk-SK" dirty="0" smtClean="0"/>
          </a:p>
          <a:p>
            <a:r>
              <a:rPr lang="sk-SK" dirty="0" smtClean="0">
                <a:hlinkClick r:id="rId6"/>
              </a:rPr>
              <a:t>http://skola.dvp.sk/?p=124</a:t>
            </a:r>
            <a:endParaRPr lang="sk-SK" dirty="0" smtClean="0"/>
          </a:p>
          <a:p>
            <a:r>
              <a:rPr lang="sk-SK" dirty="0" smtClean="0">
                <a:hlinkClick r:id="rId7"/>
              </a:rPr>
              <a:t>http://melisko.webnode.sk/news/praca-so-subormi-a-priecinkami/</a:t>
            </a: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322</Words>
  <Application>Microsoft Office PowerPoint</Application>
  <PresentationFormat>Prezentácia na obrazovke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2" baseType="lpstr">
      <vt:lpstr>Arial</vt:lpstr>
      <vt:lpstr>Calibri</vt:lpstr>
      <vt:lpstr>Motív Office</vt:lpstr>
      <vt:lpstr>Poriadok v počítači</vt:lpstr>
      <vt:lpstr>Čo je lepšie?</vt:lpstr>
      <vt:lpstr>Súbory</vt:lpstr>
      <vt:lpstr>Tento počítač</vt:lpstr>
      <vt:lpstr>Čo je čo?</vt:lpstr>
      <vt:lpstr>Súbory</vt:lpstr>
      <vt:lpstr>Vytvorenie nového priečinku</vt:lpstr>
      <vt:lpstr>Vytvorenie nového súboru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Poriadok v počítači</dc:title>
  <dc:creator>Slavenka</dc:creator>
  <cp:keywords>SK</cp:keywords>
  <cp:lastModifiedBy>Danica Heldová</cp:lastModifiedBy>
  <cp:revision>9</cp:revision>
  <dcterms:created xsi:type="dcterms:W3CDTF">2016-09-25T08:02:09Z</dcterms:created>
  <dcterms:modified xsi:type="dcterms:W3CDTF">2020-02-07T09:26:45Z</dcterms:modified>
</cp:coreProperties>
</file>